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8109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3505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955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4719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7945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559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292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6731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7194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141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5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1F1D7-4E08-4B98-B55F-41AACDB29BA0}" type="datetimeFigureOut">
              <a:rPr lang="th-TH" smtClean="0"/>
              <a:t>16/11/61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90014-2F03-4C42-80CC-D374626A12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980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07504" y="692696"/>
            <a:ext cx="8928992" cy="5184575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เอกสารตัวชี้วัด</a:t>
            </a:r>
            <a:br>
              <a:rPr lang="th-TH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โครงการ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4000" b="1" dirty="0" err="1">
                <a:latin typeface="TH SarabunIT๙" pitchFamily="34" charset="-34"/>
                <a:cs typeface="TH SarabunIT๙" pitchFamily="34" charset="-34"/>
              </a:rPr>
              <a:t>ยุธ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ศาสตร์มหาวิทยาลัยราช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ภัฏ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0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เพื่อ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การพัฒนา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ท้องถิ่น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มหาวิทยาลัยราช</a:t>
            </a:r>
            <a:r>
              <a:rPr lang="th-TH" sz="4000" b="1" dirty="0" err="1">
                <a:latin typeface="TH SarabunIT๙" pitchFamily="34" charset="-34"/>
                <a:cs typeface="TH SarabunIT๙" pitchFamily="34" charset="-34"/>
              </a:rPr>
              <a:t>ภัฏ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นครศรีธรรมราช </a:t>
            </a:r>
            <a:br>
              <a:rPr lang="th-TH" sz="40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ประจำปีงบประมาณ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2562</a:t>
            </a:r>
            <a:br>
              <a:rPr lang="th-TH" sz="40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0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ศูนย์สืบสานงานพระราชดำริและพัฒนาเศรษฐกิจฐาน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ราก</a:t>
            </a:r>
            <a:br>
              <a:rPr lang="th-TH" sz="36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สถาบันวิจัยและพัฒนา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5615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โครงการ</a:t>
            </a:r>
            <a:r>
              <a:rPr lang="th-TH" b="1" dirty="0" err="1">
                <a:latin typeface="TH SarabunIT๙" pitchFamily="34" charset="-34"/>
                <a:cs typeface="TH SarabunIT๙" pitchFamily="34" charset="-34"/>
              </a:rPr>
              <a:t>บูรณา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b="1" dirty="0" err="1">
                <a:latin typeface="TH SarabunIT๙" pitchFamily="34" charset="-34"/>
                <a:cs typeface="TH SarabunIT๙" pitchFamily="34" charset="-34"/>
              </a:rPr>
              <a:t>พันธ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กิจสัมพันธ์เพื่อแก้ไข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ปัญหา</a:t>
            </a:r>
            <a:br>
              <a:rPr lang="th-TH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ความ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ยากจนของประชาชนใน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ท้องถิ่น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556792"/>
            <a:ext cx="6203032" cy="4525963"/>
          </a:xfrm>
        </p:spPr>
        <p:txBody>
          <a:bodyPr/>
          <a:lstStyle/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ครัวเรือน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ที่เข้าร่วมโครงการอย่างน้อยร้อยละ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50    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 ใช้หลักปรัชญาเศรษฐกิจพอเพียงเพื่อลดรายจ่าย/เพิ่มรายได้ไม่น้อยกว่า ๒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% </a:t>
            </a: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ครัวเรือน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ยากจน ๒๐๐ ครัวเรือนพ้นเกณฑ์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        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ความยากจน ภายใน ๑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ปี (นครศรีธรรมราช 100 และตรัง 100)</a:t>
            </a:r>
            <a:endParaRPr lang="en-US" dirty="0">
              <a:latin typeface="TH SarabunIT๙" pitchFamily="34" charset="-34"/>
              <a:cs typeface="TH SarabunIT๙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โมเดล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การแก้ไขปัญหา ความยากจนภายใน ๑ ปี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ไม่น้อยกว่า ๑ โมเดล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25" y="1988840"/>
            <a:ext cx="24843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6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โครงการยกระดับผลิตภัณฑ์ชุมชน </a:t>
            </a:r>
            <a:r>
              <a:rPr lang="en-US" b="1" dirty="0">
                <a:latin typeface="TH SarabunIT๙" pitchFamily="34" charset="-34"/>
                <a:cs typeface="TH SarabunIT๙" pitchFamily="34" charset="-34"/>
              </a:rPr>
              <a:t>OTOP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b="1" dirty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เศรษฐกิจ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dirty="0"/>
          </a:p>
        </p:txBody>
      </p:sp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6203032" cy="4525963"/>
          </a:xfrm>
        </p:spPr>
        <p:txBody>
          <a:bodyPr/>
          <a:lstStyle/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ยกระดับ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ผลิตภัณฑ์ชุมชน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OTOP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อย่างน้อย 1 ระดับ ไม่น้อยกว่า 5 ผลิตภัณฑ์  ต่อปี</a:t>
            </a: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โมเดล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การยกระดับ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OTOP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อย่างน้อย 1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ระดับ     ไม่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น้อยกว่า ๑ โมเดล</a:t>
            </a: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พัฒนา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ผลิตภัณฑ์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OTOP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อย่างน้อย ๑ ผลิตภัณฑ์ภายใน ๑ ปีให้เป็น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SME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25" y="2060848"/>
            <a:ext cx="24843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28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โครงการส่งเสริมความรักความสามัคคี</a:t>
            </a:r>
            <a:br>
              <a:rPr lang="th-TH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ความมีระเบียบวินัย เข้าใจหน้าที่ของตนเองและ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ผู้อื่น</a:t>
            </a:r>
            <a:endParaRPr lang="th-TH" dirty="0"/>
          </a:p>
        </p:txBody>
      </p:sp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00200"/>
            <a:ext cx="6131024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ผู้เข้าร่วม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โครงการมีความรู้ ความเข้าใจ และทัศนคติ เกี่ยวกับความรัก ความสามัคคี ความมีระเบียบวินัย สิทธิหน้าที่พลเมืองและต่อยอดองค์ความรู้ไปยังผู้อื่นได้ ไม่น้อยร้อยละ 80   </a:t>
            </a: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จำนวน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ผู้เข้าร่วมโครงการไม่น้อยกว่าร้อยละ 10 ของประชากรหมู่บ้านเป้าหมาย</a:t>
            </a: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จำนวน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ผู้เข้าร่วม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กิจกรรม ใน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หมู่บ้าน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เป้าหมาย    เข้า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ร่วมโครงการจิตอาสา “เราทำความดีด้วยหัวใจ” ภายใน 5 ปี เพิ่มขึ้นไม่น้อยกว่าร้อยละ ๔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24843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20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โครงการอ่านออกเขียนได้เพื่อสร้างเสริมสุข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ภาวะ</a:t>
            </a:r>
            <a:br>
              <a:rPr lang="th-TH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สำหรับ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นักเรียน (การศึกษา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dirty="0"/>
          </a:p>
        </p:txBody>
      </p:sp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00200"/>
            <a:ext cx="6203032" cy="4525963"/>
          </a:xfrm>
        </p:spPr>
        <p:txBody>
          <a:bodyPr/>
          <a:lstStyle/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นักเรียน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มีผลสัมฤทธิ์ด้านการอ่านออกเขียน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ได้     ร้อยละ 50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ของนักเรียนที่เข้าร่วมโครงการ</a:t>
            </a:r>
          </a:p>
          <a:p>
            <a:pPr marL="514350" indent="-514350">
              <a:buFont typeface="+mj-cs"/>
              <a:buAutoNum type="thaiNumPeriod"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ร้อย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ละ ๒ ของ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สถานศึกษา ที่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เข้าร่วม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โครงการ        มี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ผลการทดสอบทางการศึกษาระดับชาติขั้นพื้นฐาน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  (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O-net)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เพิ่มขึ้นไม่น้อย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กว่า 3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25" y="1988840"/>
            <a:ext cx="24843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45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โครงการพัฒนาความรู้ ทักษะด้าน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ภาษาอังกฤษใน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ศตวรรษที่ ๒๑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สำหรับ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นักศึกษา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ครูใน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มหาวิทยาลัยราช</a:t>
            </a:r>
            <a:r>
              <a:rPr lang="th-TH" sz="4000" b="1" dirty="0" err="1">
                <a:latin typeface="TH SarabunIT๙" pitchFamily="34" charset="-34"/>
                <a:cs typeface="TH SarabunIT๙" pitchFamily="34" charset="-34"/>
              </a:rPr>
              <a:t>ภัฏ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 (การศึกษา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000" dirty="0"/>
          </a:p>
        </p:txBody>
      </p:sp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6203032" cy="4525963"/>
          </a:xfrm>
        </p:spPr>
        <p:txBody>
          <a:bodyPr/>
          <a:lstStyle/>
          <a:p>
            <a:pPr marL="514350" indent="-514350">
              <a:buFont typeface="+mj-cs"/>
              <a:buAutoNum type="thaiNumPeriod"/>
            </a:pPr>
            <a:r>
              <a:rPr lang="th-TH" dirty="0">
                <a:latin typeface="TH SarabunIT๙" pitchFamily="34" charset="-34"/>
                <a:cs typeface="TH SarabunIT๙" pitchFamily="34" charset="-34"/>
              </a:rPr>
              <a:t>นักศึกษาที่เข้าร่วมโครงการสามารถสอบภาษาอังกฤษผ่านเกณฑ์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CEFR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ระดับ 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B2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           ไม่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น้อยกว่าร้อยละ ๒๐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25" y="1988840"/>
            <a:ext cx="24843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33874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293</Words>
  <Application>Microsoft Office PowerPoint</Application>
  <PresentationFormat>นำเสนอทางหน้าจอ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ชุดรูปแบบของ Office</vt:lpstr>
      <vt:lpstr>เอกสารตัวชี้วัด โครงการตามยุธศาสตร์มหาวิทยาลัยราชภัฏ เพื่อการพัฒนาท้องถิ่น มหาวิทยาลัยราชภัฏนครศรีธรรมราช  ประจำปีงบประมาณ 2562  ศูนย์สืบสานงานพระราชดำริและพัฒนาเศรษฐกิจฐานราก สถาบันวิจัยและพัฒนา</vt:lpstr>
      <vt:lpstr>โครงการบูรณาการพันธกิจสัมพันธ์เพื่อแก้ไขปัญหา ความยากจนของประชาชนในท้องถิ่น</vt:lpstr>
      <vt:lpstr>โครงการยกระดับผลิตภัณฑ์ชุมชน OTOP (เศรษฐกิจ)</vt:lpstr>
      <vt:lpstr>โครงการส่งเสริมความรักความสามัคคี ความมีระเบียบวินัย เข้าใจหน้าที่ของตนเองและผู้อื่น</vt:lpstr>
      <vt:lpstr>โครงการอ่านออกเขียนได้เพื่อสร้างเสริมสุขภาวะ สำหรับนักเรียน (การศึกษา)</vt:lpstr>
      <vt:lpstr>โครงการพัฒนาความรู้ ทักษะด้านภาษาอังกฤษในศตวรรษที่ ๒๑ สำหรับนักศึกษาครูในมหาวิทยาลัยราชภัฏ (การศึกษา)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NANTHAWAT</dc:creator>
  <cp:lastModifiedBy>NANTHAWAT</cp:lastModifiedBy>
  <cp:revision>8</cp:revision>
  <cp:lastPrinted>2018-11-16T07:41:02Z</cp:lastPrinted>
  <dcterms:created xsi:type="dcterms:W3CDTF">2018-11-16T04:23:26Z</dcterms:created>
  <dcterms:modified xsi:type="dcterms:W3CDTF">2018-11-16T07:45:02Z</dcterms:modified>
</cp:coreProperties>
</file>